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74B12-A9E0-9A29-317F-3473D4EA2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9DDFAC-1CF0-4D0C-7904-7AA8B6DC0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913E2-FD56-069E-F910-B357238E7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A7CCE-A316-DEE9-D8EC-7909BF120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8C9C4-AF97-05C7-056E-5D17B34A0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98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05490-94A1-2AF9-D273-BAE2E4B32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CCD48-C91C-C85E-CAAF-A4BE70835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F575F-E761-DFD2-16B2-5DB7DCBE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B6D88-9AD8-2CEE-04B6-56CBA46F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73AF0-2F77-A57F-3927-9F72091F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2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07013-15F3-3B81-B9AA-FC66E0BE3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B4762-8C8A-52D2-E062-DE4229774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8BDE3-0E84-93CC-45C5-48C8A32BD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F28F0-3AFD-7838-1298-3141E18E3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92C8D-6B29-938C-CBC1-02EC1E5DF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82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B346E-45A2-73A9-F608-834E2E5E4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E1A1E-A90F-3004-6B41-F07239328D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547986-DB16-34A9-D239-9EA886920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69486-307B-5F70-CA49-02B792ED8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D056B-3B3D-3296-CD6F-E25736568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7218C-DFAC-A63A-9CFF-321DF6B4B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22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480AD-6B61-716F-3389-EF69DC0C5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F51E2-4272-B3D4-C682-AC31E8D1C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12EB7-B837-24D4-11A1-A1CA4A5E2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8F397-0CA7-DCA0-B4FF-06B541A4D0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F71D47-77E0-FE60-B5FF-F262D41AF5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F2F9C8-0F3D-708A-E293-78DAFE75F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953334-2859-BA06-69DC-D5869221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58395B-5C86-59D0-A04A-3B47FD09E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80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31B9E-B782-CBC5-34C8-3E7229534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99EE11-1F60-A78A-9D7A-19EE314B5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27A02-72B0-2454-314F-541D8826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E58FD3-B144-9BCC-6DBF-DDDDD38ED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06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E54BD7-10FB-8B9C-D9CB-BE94C4555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1885C7-33B9-6393-33F6-50280E7E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6149F-CC21-A29D-E2AB-3D8F7776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55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529C-7E65-8600-2BBF-2AEA8896B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546CB-23B2-7F32-393A-028B86FAD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1F764-CF4C-C512-74F7-89F78B0AA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0814C-6E3B-1AB9-6642-6A3BFBB9E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01181C-5865-58DE-B0F4-3178A01F7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1FCCE-7CF1-3F25-9693-2E867FE68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A31A8-BEB2-D4DC-2AAA-67C39FBD6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5331D4-A204-B8D0-524F-B93835EAD5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F601E-51A5-62C9-A5EF-A13287E6C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6F251-7FA4-3ED7-7529-4B528ACC2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7792E-2650-E6FC-6488-63178205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FBCE69-2BEB-6366-79CC-1606C41A7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5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6998A-DE94-960B-E78E-EF7DFA2BD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9F7D52-5686-C921-212E-0E0DD05F4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B4743-A0C9-3433-3A28-A40B55BC7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9E2FC-DF5D-7F54-E964-943B4B75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84445-1CCC-5FAD-7305-5CDAB4C94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25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3EECF8-3F11-2636-2331-A27699905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6A492-6009-5134-9FF6-AC6C7D1DCD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25E9C-2E67-DE1B-9FC6-D61E71216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C2DA6-552A-1DC9-CBF9-28F2CCC86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3CC0F-5C62-D228-0A23-7AA9F2577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8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3A66F-98BD-BBBA-E427-DE2A0CECA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84327-BB3C-82D8-97D9-0E9AFF4334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09137-D60E-0C03-3EB4-C7AD17746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7BE63-1F56-4FF8-B6B8-77848D18BEA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F19DD-8D28-256D-2FF2-F189CF7009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C6FC68-0A4B-AF9D-D41C-BB76EDD19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A033C-BD0F-45E4-96A1-C982AC9A0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3F70B-9DF6-17C5-8187-DF4ADE8EC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9631"/>
            <a:ext cx="9144000" cy="1019907"/>
          </a:xfrm>
        </p:spPr>
        <p:txBody>
          <a:bodyPr/>
          <a:lstStyle/>
          <a:p>
            <a:r>
              <a:rPr lang="en-US" dirty="0"/>
              <a:t>Week 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38E5F-D7C6-CD1E-1179-6617CBA5F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441938"/>
            <a:ext cx="9144000" cy="515816"/>
          </a:xfrm>
        </p:spPr>
        <p:txBody>
          <a:bodyPr/>
          <a:lstStyle/>
          <a:p>
            <a:r>
              <a:rPr lang="en-US" dirty="0"/>
              <a:t>Inclusive Education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76AA06-B1E3-D09D-3C4E-41A7EA2DC6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261" y="2033954"/>
            <a:ext cx="7631724" cy="463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25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4814C1-F81B-94DE-A6D6-2497D7CFA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85" y="-1"/>
            <a:ext cx="7491046" cy="626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17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D1522B-B908-0545-5176-687562FC0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38" y="0"/>
            <a:ext cx="8030308" cy="574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28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hatsApp Video 2026-08-12 at 11.34.06 AM">
            <a:hlinkClick r:id="" action="ppaction://media"/>
            <a:extLst>
              <a:ext uri="{FF2B5EF4-FFF2-40B4-BE49-F238E27FC236}">
                <a16:creationId xmlns:a16="http://schemas.microsoft.com/office/drawing/2014/main" id="{C22A8F2F-3EE9-7AD8-4F6E-BA074A9804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98431" y="1"/>
            <a:ext cx="7373815" cy="500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1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A46FB3-7653-B0B8-D044-D1D5A1CD2C4F}"/>
              </a:ext>
            </a:extLst>
          </p:cNvPr>
          <p:cNvSpPr txBox="1"/>
          <p:nvPr/>
        </p:nvSpPr>
        <p:spPr>
          <a:xfrm>
            <a:off x="0" y="492369"/>
            <a:ext cx="10914186" cy="6691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SDG 4: Inclusive Education project at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M.I. Hajwani School, here are practical practices we can include: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Classroom &amp; Teaching Practices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Differentiated Instruction: Give different ways to learn the same topic. </a:t>
            </a:r>
            <a:r>
              <a:rPr lang="en-US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E.g</a:t>
            </a: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videos, diagrams, hands-on experiments, and reading for Science.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Universal Design for Learning (UDL): Plan lessons with multiple means of engagement, representation, and expression.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Flexible Grouping: Mix students of different abilities for projects, labs, and peer teaching. Rotate groups so no one is always "helper" or "helped".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Multiple Assessment Options: Allow students to show understanding via quiz, poster, model, presentation, or oral explanation.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Peer Support &amp; Collaboration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Buddy System: Pair students to help each other in classwork and practicals.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Peer Tutoring: Stronger students mentor others in specific topics, and vice-versa for different subjects.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Circle Time / Sharing Sessions: 10 min weekly to discuss challenges and celebrate efforts.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Accessibility &amp; Environment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Accessible Materials: Big font handouts, audio explanations, sign language/visual aids for hearing impaired.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Physical Accessibility: Check ramps, lab tables height, seating arrangement for students with mobility needs.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Teacher &amp; Student Support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Teacher Training Workshops: On handling diverse learners, using assistive tech, and positive behavior support.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Student Sensitization: Awareness sessions on empathy, disability etiquette, and inclusion.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5. Documentation for  Project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Photos of group work, accessible classroom setup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Lesson plans showing differentiation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76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C4D25-B72D-579A-9B08-DD7F4667D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      THANK YOU</a:t>
            </a:r>
          </a:p>
        </p:txBody>
      </p:sp>
    </p:spTree>
    <p:extLst>
      <p:ext uri="{BB962C8B-B14F-4D97-AF65-F5344CB8AC3E}">
        <p14:creationId xmlns:p14="http://schemas.microsoft.com/office/powerpoint/2010/main" val="3207280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303</Words>
  <Application>Microsoft Office PowerPoint</Application>
  <PresentationFormat>Widescreen</PresentationFormat>
  <Paragraphs>23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Week 9</vt:lpstr>
      <vt:lpstr>PowerPoint Presentation</vt:lpstr>
      <vt:lpstr>PowerPoint Presentation</vt:lpstr>
      <vt:lpstr>PowerPoint Presentation</vt:lpstr>
      <vt:lpstr>PowerPoint Presentation</vt:lpstr>
      <vt:lpstr>                         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</cp:revision>
  <dcterms:created xsi:type="dcterms:W3CDTF">2026-08-13T01:58:44Z</dcterms:created>
  <dcterms:modified xsi:type="dcterms:W3CDTF">2026-08-13T04:23:29Z</dcterms:modified>
</cp:coreProperties>
</file>